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53" r:id="rId1"/>
  </p:sldMasterIdLst>
  <p:notesMasterIdLst>
    <p:notesMasterId r:id="rId11"/>
  </p:notesMasterIdLst>
  <p:sldIdLst>
    <p:sldId id="961" r:id="rId2"/>
    <p:sldId id="962" r:id="rId3"/>
    <p:sldId id="963" r:id="rId4"/>
    <p:sldId id="992" r:id="rId5"/>
    <p:sldId id="993" r:id="rId6"/>
    <p:sldId id="964" r:id="rId7"/>
    <p:sldId id="965" r:id="rId8"/>
    <p:sldId id="966" r:id="rId9"/>
    <p:sldId id="96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leen Burns" initials="C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FF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4" autoAdjust="0"/>
    <p:restoredTop sz="86343" autoAdjust="0"/>
  </p:normalViewPr>
  <p:slideViewPr>
    <p:cSldViewPr>
      <p:cViewPr varScale="1">
        <p:scale>
          <a:sx n="75" d="100"/>
          <a:sy n="75" d="100"/>
        </p:scale>
        <p:origin x="-13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2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D8A870-8E55-4F89-9FA6-98566F817195}" type="datetimeFigureOut">
              <a:rPr lang="en-US"/>
              <a:pPr>
                <a:defRPr/>
              </a:pPr>
              <a:t>1/31/2021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6B76F4-1F2D-41A4-A9E2-1E9C47D7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09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0503" y="5929932"/>
            <a:ext cx="8239126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135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452436" y="1287496"/>
            <a:ext cx="8239127" cy="2324101"/>
          </a:xfrm>
          <a:prstGeom prst="rect">
            <a:avLst/>
          </a:prstGeom>
        </p:spPr>
        <p:txBody>
          <a:bodyPr anchor="b"/>
          <a:lstStyle>
            <a:lvl1pPr>
              <a:defRPr sz="4350" spc="-87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0504" y="3611596"/>
            <a:ext cx="8239126" cy="952501"/>
          </a:xfrm>
          <a:prstGeom prst="rect">
            <a:avLst/>
          </a:prstGeom>
        </p:spPr>
        <p:txBody>
          <a:bodyPr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  <a:lvl2pPr marL="0" indent="17145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2pPr>
            <a:lvl3pPr marL="0" indent="34290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3pPr>
            <a:lvl4pPr marL="0" indent="51435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4pPr>
            <a:lvl5pPr marL="0" indent="68580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112477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52438" y="2460422"/>
            <a:ext cx="8239125" cy="193715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4350" spc="-87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171450" algn="ctr">
              <a:lnSpc>
                <a:spcPct val="80000"/>
              </a:lnSpc>
              <a:spcBef>
                <a:spcPts val="0"/>
              </a:spcBef>
              <a:buSzTx/>
              <a:buNone/>
              <a:defRPr sz="4350" spc="-87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342900" algn="ctr">
              <a:lnSpc>
                <a:spcPct val="80000"/>
              </a:lnSpc>
              <a:spcBef>
                <a:spcPts val="0"/>
              </a:spcBef>
              <a:buSzTx/>
              <a:buNone/>
              <a:defRPr sz="4350" spc="-87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514350" algn="ctr">
              <a:lnSpc>
                <a:spcPct val="80000"/>
              </a:lnSpc>
              <a:spcBef>
                <a:spcPts val="0"/>
              </a:spcBef>
              <a:buSzTx/>
              <a:buNone/>
              <a:defRPr sz="4350" spc="-87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685800" algn="ctr">
              <a:lnSpc>
                <a:spcPct val="80000"/>
              </a:lnSpc>
              <a:spcBef>
                <a:spcPts val="0"/>
              </a:spcBef>
              <a:buSzTx/>
              <a:buNone/>
              <a:defRPr sz="4350" spc="-87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732472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52438" y="537964"/>
            <a:ext cx="8239125" cy="3620792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/>
            </a:lvl1pPr>
            <a:lvl2pPr marL="0" indent="171450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/>
            </a:lvl2pPr>
            <a:lvl3pPr marL="0" indent="342900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/>
            </a:lvl3pPr>
            <a:lvl4pPr marL="0" indent="514350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/>
            </a:lvl4pPr>
            <a:lvl5pPr marL="0" indent="685800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2438" y="4131090"/>
            <a:ext cx="8239125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768679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911260" y="5337727"/>
            <a:ext cx="7575020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135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57721" y="2469930"/>
            <a:ext cx="7828558" cy="1918140"/>
          </a:xfrm>
          <a:prstGeom prst="rect">
            <a:avLst/>
          </a:prstGeom>
        </p:spPr>
        <p:txBody>
          <a:bodyPr/>
          <a:lstStyle>
            <a:lvl1pPr marL="239596" indent="-176213">
              <a:spcBef>
                <a:spcPts val="0"/>
              </a:spcBef>
              <a:buSzTx/>
              <a:buNone/>
              <a:defRPr sz="3188" spc="-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239596" indent="-4763">
              <a:spcBef>
                <a:spcPts val="0"/>
              </a:spcBef>
              <a:buSzTx/>
              <a:buNone/>
              <a:defRPr sz="3188" spc="-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239596" indent="166688">
              <a:spcBef>
                <a:spcPts val="0"/>
              </a:spcBef>
              <a:buSzTx/>
              <a:buNone/>
              <a:defRPr sz="3188" spc="-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239596" indent="338138">
              <a:spcBef>
                <a:spcPts val="0"/>
              </a:spcBef>
              <a:buSzTx/>
              <a:buNone/>
              <a:defRPr sz="3188" spc="-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239596" indent="509588">
              <a:spcBef>
                <a:spcPts val="0"/>
              </a:spcBef>
              <a:buSzTx/>
              <a:buNone/>
              <a:defRPr sz="3188" spc="-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44978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5910263" y="508000"/>
            <a:ext cx="2789662" cy="29748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5062538" y="1989138"/>
            <a:ext cx="3914775" cy="607509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52388" y="247650"/>
            <a:ext cx="6229350" cy="62293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49210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500063" y="-2762250"/>
            <a:ext cx="10144125" cy="10820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0941697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569853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433387" y="-647700"/>
            <a:ext cx="10029825" cy="80094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452438" y="3562350"/>
            <a:ext cx="8239125" cy="2324100"/>
          </a:xfrm>
          <a:prstGeom prst="rect">
            <a:avLst/>
          </a:prstGeom>
        </p:spPr>
        <p:txBody>
          <a:bodyPr anchor="b"/>
          <a:lstStyle>
            <a:lvl1pPr>
              <a:defRPr sz="4350" spc="-87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452884" y="553069"/>
            <a:ext cx="8238233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135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2438" y="5804955"/>
            <a:ext cx="8239125" cy="558476"/>
          </a:xfrm>
          <a:prstGeom prst="rect">
            <a:avLst/>
          </a:prstGeom>
        </p:spPr>
        <p:txBody>
          <a:bodyPr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  <a:lvl2pPr marL="0" indent="17145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2pPr>
            <a:lvl3pPr marL="0" indent="34290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3pPr>
            <a:lvl4pPr marL="0" indent="51435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4pPr>
            <a:lvl5pPr marL="0" indent="68580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002955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4114800" y="-101600"/>
            <a:ext cx="4554314" cy="70675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52438" y="635001"/>
            <a:ext cx="3667125" cy="2941137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2438" y="3530288"/>
            <a:ext cx="3667125" cy="2692712"/>
          </a:xfrm>
          <a:prstGeom prst="rect">
            <a:avLst/>
          </a:prstGeom>
        </p:spPr>
        <p:txBody>
          <a:bodyPr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  <a:lvl2pPr marL="0" indent="17145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2pPr>
            <a:lvl3pPr marL="0" indent="34290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3pPr>
            <a:lvl4pPr marL="0" indent="51435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4pPr>
            <a:lvl5pPr marL="0" indent="68580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91110" y="6523450"/>
            <a:ext cx="208390" cy="20646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869674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2438" y="1186481"/>
            <a:ext cx="8239125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013211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892138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2438" y="1186481"/>
            <a:ext cx="3667125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52438" y="2124252"/>
            <a:ext cx="3667125" cy="4128315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4572000" y="-203633"/>
            <a:ext cx="4093828" cy="727791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52438" y="539750"/>
            <a:ext cx="3667125" cy="71755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613749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452436" y="2266950"/>
            <a:ext cx="8239127" cy="2324100"/>
          </a:xfrm>
          <a:prstGeom prst="rect">
            <a:avLst/>
          </a:prstGeom>
        </p:spPr>
        <p:txBody>
          <a:bodyPr anchor="ctr"/>
          <a:lstStyle>
            <a:lvl1pPr>
              <a:defRPr sz="4350" b="0" spc="-87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91110" y="6523450"/>
            <a:ext cx="208390" cy="20646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907298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52438" y="539750"/>
            <a:ext cx="8239125" cy="717475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2438" y="1186481"/>
            <a:ext cx="8239125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673903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452438" y="539750"/>
            <a:ext cx="8239125" cy="71755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2438" y="1186481"/>
            <a:ext cx="8239125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309563">
              <a:lnSpc>
                <a:spcPct val="100000"/>
              </a:lnSpc>
              <a:spcBef>
                <a:spcPts val="675"/>
              </a:spcBef>
              <a:buSzTx/>
              <a:buNone/>
              <a:defRPr sz="2063" spc="-21"/>
            </a:lvl1pPr>
            <a:lvl2pPr marL="0" indent="171450" defTabSz="309563">
              <a:lnSpc>
                <a:spcPct val="100000"/>
              </a:lnSpc>
              <a:spcBef>
                <a:spcPts val="675"/>
              </a:spcBef>
              <a:buSzTx/>
              <a:buNone/>
              <a:defRPr sz="2063" spc="-21"/>
            </a:lvl2pPr>
            <a:lvl3pPr marL="0" indent="342900" defTabSz="309563">
              <a:lnSpc>
                <a:spcPct val="100000"/>
              </a:lnSpc>
              <a:spcBef>
                <a:spcPts val="675"/>
              </a:spcBef>
              <a:buSzTx/>
              <a:buNone/>
              <a:defRPr sz="2063" spc="-21"/>
            </a:lvl3pPr>
            <a:lvl4pPr marL="0" indent="514350" defTabSz="309563">
              <a:lnSpc>
                <a:spcPct val="100000"/>
              </a:lnSpc>
              <a:spcBef>
                <a:spcPts val="675"/>
              </a:spcBef>
              <a:buSzTx/>
              <a:buNone/>
              <a:defRPr sz="2063" spc="-21"/>
            </a:lvl4pPr>
            <a:lvl5pPr marL="0" indent="685800" defTabSz="309563">
              <a:lnSpc>
                <a:spcPct val="100000"/>
              </a:lnSpc>
              <a:spcBef>
                <a:spcPts val="675"/>
              </a:spcBef>
              <a:buSzTx/>
              <a:buNone/>
              <a:defRPr sz="2063" spc="-21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05535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/>
          </p:nvPr>
        </p:nvSpPr>
        <p:spPr>
          <a:xfrm>
            <a:off x="452438" y="539751"/>
            <a:ext cx="8239125" cy="716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2438" y="2124252"/>
            <a:ext cx="8239125" cy="412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91110" y="6521333"/>
            <a:ext cx="208390" cy="20646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219075">
              <a:defRPr sz="675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591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54" r:id="rId1"/>
    <p:sldLayoutId id="2147485955" r:id="rId2"/>
    <p:sldLayoutId id="2147485956" r:id="rId3"/>
    <p:sldLayoutId id="2147485957" r:id="rId4"/>
    <p:sldLayoutId id="2147485958" r:id="rId5"/>
    <p:sldLayoutId id="2147485959" r:id="rId6"/>
    <p:sldLayoutId id="2147485960" r:id="rId7"/>
    <p:sldLayoutId id="2147485961" r:id="rId8"/>
    <p:sldLayoutId id="2147485962" r:id="rId9"/>
    <p:sldLayoutId id="2147485963" r:id="rId10"/>
    <p:sldLayoutId id="2147485964" r:id="rId11"/>
    <p:sldLayoutId id="2147485965" r:id="rId12"/>
    <p:sldLayoutId id="2147485966" r:id="rId13"/>
    <p:sldLayoutId id="2147485967" r:id="rId14"/>
    <p:sldLayoutId id="2147485968" r:id="rId15"/>
  </p:sldLayoutIdLst>
  <p:transition spd="med"/>
  <p:txStyles>
    <p:titleStyle>
      <a:lvl1pPr marL="0" marR="0" indent="0" algn="l" defTabSz="914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171450" algn="l" defTabSz="914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342900" algn="l" defTabSz="914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514350" algn="l" defTabSz="914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685800" algn="l" defTabSz="914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857250" algn="l" defTabSz="914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028700" algn="l" defTabSz="914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200150" algn="l" defTabSz="914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371600" algn="l" defTabSz="914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228600" marR="0" indent="-228600" algn="l" defTabSz="914377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457200" marR="0" indent="-228600" algn="l" defTabSz="914377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685800" marR="0" indent="-228600" algn="l" defTabSz="914377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914400" marR="0" indent="-228600" algn="l" defTabSz="914377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143000" marR="0" indent="-228600" algn="l" defTabSz="914377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1371600" marR="0" indent="-228600" algn="l" defTabSz="914377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1600200" marR="0" indent="-228600" algn="l" defTabSz="914377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1828800" marR="0" indent="-228600" algn="l" defTabSz="914377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2057400" marR="0" indent="-228600" algn="l" defTabSz="914377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17145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34290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51435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68580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85725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02870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20015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37160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万物的结局近了…"/>
          <p:cNvSpPr txBox="1"/>
          <p:nvPr/>
        </p:nvSpPr>
        <p:spPr>
          <a:xfrm>
            <a:off x="586024" y="1611978"/>
            <a:ext cx="8481650" cy="1645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1600" b="1" spc="-232">
                <a:solidFill>
                  <a:srgbClr val="000000"/>
                </a:solidFill>
              </a:defRPr>
            </a:pPr>
            <a:r>
              <a:rPr sz="4350" b="1" kern="0" spc="-116" dirty="0" err="1">
                <a:solidFill>
                  <a:srgbClr val="000000"/>
                </a:solidFill>
                <a:latin typeface="Helvetica Neue"/>
                <a:sym typeface="Helvetica Neue"/>
              </a:rPr>
              <a:t>万物的结局近了</a:t>
            </a:r>
            <a:endParaRPr sz="4350" b="1" kern="0" spc="-116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1600" b="1" spc="-232">
                <a:solidFill>
                  <a:srgbClr val="000000"/>
                </a:solidFill>
              </a:defRPr>
            </a:pPr>
            <a:endParaRPr sz="4350" b="1" kern="0" spc="-116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1600" b="1" spc="-232">
                <a:solidFill>
                  <a:srgbClr val="000000"/>
                </a:solidFill>
              </a:defRPr>
            </a:pPr>
            <a:r>
              <a:rPr sz="4350" b="1" kern="0" spc="-116" dirty="0">
                <a:solidFill>
                  <a:srgbClr val="000000"/>
                </a:solidFill>
                <a:latin typeface="Helvetica Neue"/>
                <a:sym typeface="Helvetica Neue"/>
              </a:rPr>
              <a:t>The End Of All Things Is Near</a:t>
            </a:r>
          </a:p>
        </p:txBody>
      </p:sp>
      <p:sp>
        <p:nvSpPr>
          <p:cNvPr id="152" name="万物的结局近了 1/3"/>
          <p:cNvSpPr txBox="1"/>
          <p:nvPr/>
        </p:nvSpPr>
        <p:spPr>
          <a:xfrm>
            <a:off x="4036678" y="3886797"/>
            <a:ext cx="819135" cy="148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 defTabSz="133350" eaLnBrk="1" fontAlgn="auto">
              <a:spcBef>
                <a:spcPts val="0"/>
              </a:spcBef>
              <a:spcAft>
                <a:spcPts val="0"/>
              </a:spcAft>
              <a:defRPr sz="1900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713" kern="0" dirty="0" err="1">
                <a:solidFill>
                  <a:srgbClr val="454545"/>
                </a:solidFill>
                <a:latin typeface="Helvetica"/>
                <a:cs typeface="Helvetica"/>
                <a:sym typeface="Helvetica"/>
              </a:rPr>
              <a:t>万物的结局近了</a:t>
            </a:r>
            <a:r>
              <a:rPr sz="713" kern="0" dirty="0">
                <a:solidFill>
                  <a:srgbClr val="45454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1/3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万物的结局近了…"/>
          <p:cNvSpPr txBox="1"/>
          <p:nvPr/>
        </p:nvSpPr>
        <p:spPr>
          <a:xfrm>
            <a:off x="2873338" y="1394739"/>
            <a:ext cx="5587904" cy="2896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0000" b="1" spc="-200">
                <a:solidFill>
                  <a:srgbClr val="000000"/>
                </a:solidFill>
              </a:defRPr>
            </a:pPr>
            <a:r>
              <a:rPr sz="3750" b="1" kern="0" spc="-100" dirty="0" err="1">
                <a:solidFill>
                  <a:srgbClr val="000000"/>
                </a:solidFill>
                <a:latin typeface="Helvetica Neue"/>
                <a:sym typeface="Helvetica Neue"/>
              </a:rPr>
              <a:t>万物的结局近了</a:t>
            </a:r>
            <a:r>
              <a:rPr sz="3750" b="1" kern="0" spc="-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750" b="1" kern="0" spc="-100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0000" b="1" spc="-200">
                <a:solidFill>
                  <a:srgbClr val="000000"/>
                </a:solidFill>
              </a:defRPr>
            </a:pPr>
            <a:r>
              <a:rPr sz="3750" b="1" kern="0" spc="-100" dirty="0" err="1">
                <a:solidFill>
                  <a:srgbClr val="000000"/>
                </a:solidFill>
                <a:latin typeface="Helvetica Neue"/>
                <a:sym typeface="Helvetica Neue"/>
              </a:rPr>
              <a:t>所以我们要</a:t>
            </a:r>
            <a:r>
              <a:rPr sz="3750" b="1" kern="0" spc="-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750" b="1" kern="0" spc="-100" dirty="0" err="1">
                <a:solidFill>
                  <a:srgbClr val="000000"/>
                </a:solidFill>
                <a:latin typeface="Helvetica Neue"/>
                <a:sym typeface="Helvetica Neue"/>
              </a:rPr>
              <a:t>谨慎自守</a:t>
            </a:r>
            <a:endParaRPr sz="3750" b="1" kern="0" spc="-100" dirty="0">
              <a:solidFill>
                <a:srgbClr val="000000"/>
              </a:solidFill>
              <a:latin typeface="Helvetica Neue"/>
              <a:sym typeface="Helvetica Neue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0000" b="1" spc="-200">
                <a:solidFill>
                  <a:srgbClr val="000000"/>
                </a:solidFill>
              </a:defRPr>
            </a:pPr>
            <a:r>
              <a:rPr sz="3750" b="1" kern="0" spc="-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750" b="1" kern="0" spc="-100" dirty="0" err="1">
                <a:solidFill>
                  <a:srgbClr val="000000"/>
                </a:solidFill>
                <a:latin typeface="Helvetica Neue"/>
                <a:sym typeface="Helvetica Neue"/>
              </a:rPr>
              <a:t>警醒祷告</a:t>
            </a:r>
            <a:endParaRPr sz="3750" b="1" kern="0" spc="-100" dirty="0">
              <a:solidFill>
                <a:srgbClr val="000000"/>
              </a:solidFill>
              <a:latin typeface="Helvetica Neue"/>
              <a:sym typeface="Helvetica Neue"/>
            </a:endParaRPr>
          </a:p>
          <a:p>
            <a:pPr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0000" b="1" spc="-200">
                <a:solidFill>
                  <a:srgbClr val="000000"/>
                </a:solidFill>
              </a:defRPr>
            </a:pPr>
            <a:endParaRPr sz="3750" b="1" kern="0" spc="-1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7300" b="1" spc="-145">
                <a:solidFill>
                  <a:srgbClr val="000000"/>
                </a:solidFill>
              </a:defRPr>
            </a:pPr>
            <a:r>
              <a:rPr sz="2738" b="1" kern="0" spc="-73" dirty="0">
                <a:solidFill>
                  <a:srgbClr val="000000"/>
                </a:solidFill>
                <a:latin typeface="Helvetica Neue"/>
                <a:sym typeface="Helvetica Neue"/>
              </a:rPr>
              <a:t>The end of all things is near</a:t>
            </a:r>
          </a:p>
          <a:p>
            <a:pPr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7300" b="1" spc="-145">
                <a:solidFill>
                  <a:srgbClr val="000000"/>
                </a:solidFill>
              </a:defRPr>
            </a:pPr>
            <a:r>
              <a:rPr sz="2738" b="1" kern="0" spc="-73" dirty="0">
                <a:solidFill>
                  <a:srgbClr val="000000"/>
                </a:solidFill>
                <a:latin typeface="Helvetica Neue"/>
                <a:sym typeface="Helvetica Neue"/>
              </a:rPr>
              <a:t>Therefore be alert and of sober mind so that you may pray</a:t>
            </a:r>
          </a:p>
        </p:txBody>
      </p:sp>
      <p:sp>
        <p:nvSpPr>
          <p:cNvPr id="155" name="万物的结局近了 1/3"/>
          <p:cNvSpPr txBox="1"/>
          <p:nvPr/>
        </p:nvSpPr>
        <p:spPr>
          <a:xfrm>
            <a:off x="5187661" y="5453704"/>
            <a:ext cx="3464733" cy="355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defTabSz="309563" eaLnBrk="1" fontAlgn="auto">
              <a:spcBef>
                <a:spcPts val="0"/>
              </a:spcBef>
              <a:spcAft>
                <a:spcPts val="0"/>
              </a:spcAft>
              <a:defRPr sz="5500" b="1">
                <a:solidFill>
                  <a:srgbClr val="000000"/>
                </a:solidFill>
              </a:defRPr>
            </a:pPr>
            <a:r>
              <a:rPr sz="2063" b="1" kern="0">
                <a:solidFill>
                  <a:srgbClr val="000000"/>
                </a:solidFill>
                <a:latin typeface="Helvetica Neue"/>
                <a:sym typeface="Helvetica Neue"/>
              </a:rPr>
              <a:t>万物的结局近了</a:t>
            </a:r>
            <a:r>
              <a:rPr sz="2063" b="1" ker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1/3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最要紧的是 彼此切实相爱…"/>
          <p:cNvSpPr txBox="1"/>
          <p:nvPr/>
        </p:nvSpPr>
        <p:spPr>
          <a:xfrm>
            <a:off x="2895600" y="1294656"/>
            <a:ext cx="6477000" cy="2611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9050" tIns="19050" rIns="19050" bIns="19050" anchor="ctr">
            <a:spAutoFit/>
          </a:bodyPr>
          <a:lstStyle/>
          <a:p>
            <a:pPr algn="ctr" defTabSz="1219169" eaLnBrk="1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 sz="7500" b="1" spc="-150">
                <a:solidFill>
                  <a:srgbClr val="000000"/>
                </a:solidFill>
              </a:defRPr>
            </a:pPr>
            <a:r>
              <a:rPr sz="2813" b="1" kern="0" spc="-75" dirty="0" err="1">
                <a:solidFill>
                  <a:srgbClr val="000000"/>
                </a:solidFill>
                <a:latin typeface="Helvetica Neue"/>
                <a:sym typeface="Helvetica Neue"/>
              </a:rPr>
              <a:t>最要紧的是</a:t>
            </a:r>
            <a:r>
              <a:rPr sz="2813" b="1" kern="0" spc="-75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13" b="1" kern="0" spc="-75" dirty="0" err="1">
                <a:solidFill>
                  <a:srgbClr val="000000"/>
                </a:solidFill>
                <a:latin typeface="Helvetica Neue"/>
                <a:sym typeface="Helvetica Neue"/>
              </a:rPr>
              <a:t>彼此切实相爱</a:t>
            </a:r>
            <a:endParaRPr sz="2813" b="1" kern="0" spc="-75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 sz="7500" b="1" spc="-150">
                <a:solidFill>
                  <a:srgbClr val="000000"/>
                </a:solidFill>
              </a:defRPr>
            </a:pPr>
            <a:r>
              <a:rPr sz="2813" b="1" kern="0" spc="-75" dirty="0" err="1">
                <a:solidFill>
                  <a:srgbClr val="000000"/>
                </a:solidFill>
                <a:latin typeface="Helvetica Neue"/>
                <a:sym typeface="Helvetica Neue"/>
              </a:rPr>
              <a:t>因为爱能遮掩</a:t>
            </a:r>
            <a:r>
              <a:rPr sz="2813" b="1" kern="0" spc="-75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13" b="1" kern="0" spc="-75" dirty="0" err="1">
                <a:solidFill>
                  <a:srgbClr val="000000"/>
                </a:solidFill>
                <a:latin typeface="Helvetica Neue"/>
                <a:sym typeface="Helvetica Neue"/>
              </a:rPr>
              <a:t>许多的罪</a:t>
            </a:r>
            <a:endParaRPr sz="2813" b="1" kern="0" spc="-75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 sz="7500" b="1" spc="-150">
                <a:solidFill>
                  <a:srgbClr val="000000"/>
                </a:solidFill>
              </a:defRPr>
            </a:pPr>
            <a:r>
              <a:rPr sz="2813" b="1" kern="0" spc="-75" dirty="0" err="1">
                <a:solidFill>
                  <a:srgbClr val="000000"/>
                </a:solidFill>
                <a:latin typeface="Helvetica Neue"/>
                <a:sym typeface="Helvetica Neue"/>
              </a:rPr>
              <a:t>因为爱能遮掩</a:t>
            </a:r>
            <a:r>
              <a:rPr sz="2813" b="1" kern="0" spc="-75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13" b="1" kern="0" spc="-75" dirty="0" err="1">
                <a:solidFill>
                  <a:srgbClr val="000000"/>
                </a:solidFill>
                <a:latin typeface="Helvetica Neue"/>
                <a:sym typeface="Helvetica Neue"/>
              </a:rPr>
              <a:t>许多的罪</a:t>
            </a:r>
            <a:endParaRPr sz="2813" b="1" kern="0" spc="-75" dirty="0">
              <a:solidFill>
                <a:srgbClr val="000000"/>
              </a:solidFill>
              <a:latin typeface="Helvetica Neue"/>
              <a:sym typeface="Helvetica Neue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7500" b="1" spc="-150">
                <a:solidFill>
                  <a:srgbClr val="000000"/>
                </a:solidFill>
              </a:defRPr>
            </a:pPr>
            <a:endParaRPr sz="2813" b="1" kern="0" spc="-75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5600" b="1" spc="-112">
                <a:solidFill>
                  <a:srgbClr val="000000"/>
                </a:solidFill>
              </a:defRPr>
            </a:pPr>
            <a:endParaRPr sz="2100" b="1" kern="0" spc="-56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5600" b="1" spc="-112">
                <a:solidFill>
                  <a:srgbClr val="000000"/>
                </a:solidFill>
              </a:defRPr>
            </a:pPr>
            <a:r>
              <a:rPr sz="2100" b="1" kern="0" spc="-56" dirty="0">
                <a:solidFill>
                  <a:srgbClr val="000000"/>
                </a:solidFill>
                <a:latin typeface="Helvetica Neue"/>
                <a:sym typeface="Helvetica Neue"/>
              </a:rPr>
              <a:t>Above all, love each other deeply</a:t>
            </a:r>
          </a:p>
          <a:p>
            <a:pPr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5600" b="1" spc="-112">
                <a:solidFill>
                  <a:srgbClr val="000000"/>
                </a:solidFill>
              </a:defRPr>
            </a:pPr>
            <a:r>
              <a:rPr sz="2100" b="1" kern="0" spc="-56" dirty="0">
                <a:solidFill>
                  <a:srgbClr val="000000"/>
                </a:solidFill>
                <a:latin typeface="Helvetica Neue"/>
                <a:sym typeface="Helvetica Neue"/>
              </a:rPr>
              <a:t>Because love covers over a multitude of sins</a:t>
            </a:r>
          </a:p>
          <a:p>
            <a:pPr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5600" b="1" spc="-112">
                <a:solidFill>
                  <a:srgbClr val="000000"/>
                </a:solidFill>
              </a:defRPr>
            </a:pPr>
            <a:r>
              <a:rPr sz="2100" b="1" kern="0" spc="-56" dirty="0">
                <a:solidFill>
                  <a:srgbClr val="000000"/>
                </a:solidFill>
                <a:latin typeface="Helvetica Neue"/>
                <a:sym typeface="Helvetica Neue"/>
              </a:rPr>
              <a:t>Because love covers over a multitude of sins</a:t>
            </a:r>
          </a:p>
        </p:txBody>
      </p:sp>
      <p:sp>
        <p:nvSpPr>
          <p:cNvPr id="158" name="万物的结局近了 2/3"/>
          <p:cNvSpPr txBox="1"/>
          <p:nvPr/>
        </p:nvSpPr>
        <p:spPr>
          <a:xfrm>
            <a:off x="5187661" y="5453704"/>
            <a:ext cx="3464733" cy="355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defTabSz="309563" eaLnBrk="1" fontAlgn="auto">
              <a:spcBef>
                <a:spcPts val="0"/>
              </a:spcBef>
              <a:spcAft>
                <a:spcPts val="0"/>
              </a:spcAft>
              <a:defRPr sz="5500" b="1">
                <a:solidFill>
                  <a:srgbClr val="000000"/>
                </a:solidFill>
              </a:defRPr>
            </a:pPr>
            <a:r>
              <a:rPr sz="2063" b="1" kern="0">
                <a:solidFill>
                  <a:srgbClr val="000000"/>
                </a:solidFill>
                <a:latin typeface="Helvetica Neue"/>
                <a:sym typeface="Helvetica Neue"/>
              </a:rPr>
              <a:t>万物的结局近了</a:t>
            </a:r>
            <a:r>
              <a:rPr sz="2063" b="1" ker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2/3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万物的结局近了…"/>
          <p:cNvSpPr txBox="1"/>
          <p:nvPr/>
        </p:nvSpPr>
        <p:spPr>
          <a:xfrm>
            <a:off x="2873338" y="1394739"/>
            <a:ext cx="5587904" cy="2896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marL="0" marR="0" lvl="0" indent="0" algn="ctr" defTabSz="1219169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0" b="1" spc="-200">
                <a:solidFill>
                  <a:srgbClr val="000000"/>
                </a:solidFill>
              </a:defRPr>
            </a:pPr>
            <a:r>
              <a:rPr kumimoji="0" sz="3750" b="1" i="0" u="none" strike="noStrike" kern="0" cap="none" spc="-10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宋体" panose="02010600030101010101" pitchFamily="2" charset="-122"/>
                <a:sym typeface="Helvetica Neue"/>
              </a:rPr>
              <a:t>万物的结局近了</a:t>
            </a:r>
            <a:r>
              <a:rPr kumimoji="0" sz="3750" b="1" i="0" u="none" strike="noStrike" kern="0" cap="none" spc="-1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kumimoji="0" sz="3750" b="1" i="0" u="none" strike="noStrike" kern="0" cap="none" spc="-1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Courier"/>
              <a:cs typeface="Courier"/>
              <a:sym typeface="Courier"/>
            </a:endParaRPr>
          </a:p>
          <a:p>
            <a:pPr marL="0" marR="0" lvl="0" indent="0" algn="ctr" defTabSz="1219169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0" b="1" spc="-200">
                <a:solidFill>
                  <a:srgbClr val="000000"/>
                </a:solidFill>
              </a:defRPr>
            </a:pPr>
            <a:r>
              <a:rPr kumimoji="0" sz="3750" b="1" i="0" u="none" strike="noStrike" kern="0" cap="none" spc="-10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宋体" panose="02010600030101010101" pitchFamily="2" charset="-122"/>
                <a:sym typeface="Helvetica Neue"/>
              </a:rPr>
              <a:t>所以我们要</a:t>
            </a:r>
            <a:r>
              <a:rPr kumimoji="0" sz="3750" b="1" i="0" u="none" strike="noStrike" kern="0" cap="none" spc="-1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sz="3750" b="1" i="0" u="none" strike="noStrike" kern="0" cap="none" spc="-10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宋体" panose="02010600030101010101" pitchFamily="2" charset="-122"/>
                <a:sym typeface="Helvetica Neue"/>
              </a:rPr>
              <a:t>谨慎自守</a:t>
            </a:r>
            <a:endParaRPr kumimoji="0" sz="3750" b="1" i="0" u="none" strike="noStrike" kern="0" cap="none" spc="-1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ea typeface="宋体" panose="02010600030101010101" pitchFamily="2" charset="-122"/>
              <a:sym typeface="Helvetica Neue"/>
            </a:endParaRPr>
          </a:p>
          <a:p>
            <a:pPr marL="0" marR="0" lvl="0" indent="0" algn="ctr" defTabSz="1219169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0" b="1" spc="-200">
                <a:solidFill>
                  <a:srgbClr val="000000"/>
                </a:solidFill>
              </a:defRPr>
            </a:pPr>
            <a:r>
              <a:rPr kumimoji="0" sz="3750" b="1" i="0" u="none" strike="noStrike" kern="0" cap="none" spc="-1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sz="3750" b="1" i="0" u="none" strike="noStrike" kern="0" cap="none" spc="-10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宋体" panose="02010600030101010101" pitchFamily="2" charset="-122"/>
                <a:sym typeface="Helvetica Neue"/>
              </a:rPr>
              <a:t>警醒祷告</a:t>
            </a:r>
            <a:endParaRPr kumimoji="0" sz="3750" b="1" i="0" u="none" strike="noStrike" kern="0" cap="none" spc="-1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ea typeface="宋体" panose="02010600030101010101" pitchFamily="2" charset="-122"/>
              <a:sym typeface="Helvetica Neue"/>
            </a:endParaRPr>
          </a:p>
          <a:p>
            <a:pPr marL="0" marR="0" lvl="0" indent="0" algn="l" defTabSz="1219169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0" b="1" spc="-200">
                <a:solidFill>
                  <a:srgbClr val="000000"/>
                </a:solidFill>
              </a:defRPr>
            </a:pPr>
            <a:endParaRPr kumimoji="0" sz="3750" b="1" i="0" u="none" strike="noStrike" kern="0" cap="none" spc="-1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defTabSz="1219169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300" b="1" spc="-145">
                <a:solidFill>
                  <a:srgbClr val="000000"/>
                </a:solidFill>
              </a:defRPr>
            </a:pPr>
            <a:r>
              <a:rPr kumimoji="0" sz="2738" b="1" i="0" u="none" strike="noStrike" kern="0" cap="none" spc="-73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宋体" panose="02010600030101010101" pitchFamily="2" charset="-122"/>
                <a:sym typeface="Helvetica Neue"/>
              </a:rPr>
              <a:t>The end of all things is near</a:t>
            </a:r>
          </a:p>
          <a:p>
            <a:pPr marL="0" marR="0" lvl="0" indent="0" algn="l" defTabSz="1219169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300" b="1" spc="-145">
                <a:solidFill>
                  <a:srgbClr val="000000"/>
                </a:solidFill>
              </a:defRPr>
            </a:pPr>
            <a:r>
              <a:rPr kumimoji="0" sz="2738" b="1" i="0" u="none" strike="noStrike" kern="0" cap="none" spc="-73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宋体" panose="02010600030101010101" pitchFamily="2" charset="-122"/>
                <a:sym typeface="Helvetica Neue"/>
              </a:rPr>
              <a:t>Therefore be alert and of sober mind so that you may pray</a:t>
            </a:r>
          </a:p>
        </p:txBody>
      </p:sp>
      <p:sp>
        <p:nvSpPr>
          <p:cNvPr id="155" name="万物的结局近了 1/3"/>
          <p:cNvSpPr txBox="1"/>
          <p:nvPr/>
        </p:nvSpPr>
        <p:spPr>
          <a:xfrm>
            <a:off x="5187661" y="5453704"/>
            <a:ext cx="3464733" cy="355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marL="0" marR="0" lvl="0" indent="0" algn="l" defTabSz="309563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>
                <a:solidFill>
                  <a:srgbClr val="000000"/>
                </a:solidFill>
              </a:defRPr>
            </a:pPr>
            <a:r>
              <a:rPr kumimoji="0" sz="2063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宋体" panose="02010600030101010101" pitchFamily="2" charset="-122"/>
                <a:sym typeface="Helvetica Neue"/>
              </a:rPr>
              <a:t>万物的结局近了</a:t>
            </a:r>
            <a:r>
              <a:rPr kumimoji="0" sz="2063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1/3</a:t>
            </a:r>
          </a:p>
        </p:txBody>
      </p:sp>
    </p:spTree>
    <p:extLst>
      <p:ext uri="{BB962C8B-B14F-4D97-AF65-F5344CB8AC3E}">
        <p14:creationId xmlns:p14="http://schemas.microsoft.com/office/powerpoint/2010/main" val="13437360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最要紧的是 彼此切实相爱…"/>
          <p:cNvSpPr txBox="1"/>
          <p:nvPr/>
        </p:nvSpPr>
        <p:spPr>
          <a:xfrm>
            <a:off x="2895600" y="1294656"/>
            <a:ext cx="6477000" cy="2611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9050" tIns="19050" rIns="19050" bIns="19050" anchor="ctr">
            <a:spAutoFit/>
          </a:bodyPr>
          <a:lstStyle/>
          <a:p>
            <a:pPr marL="0" marR="0" lvl="0" indent="0" algn="ctr" defTabSz="1219169" rtl="0" eaLnBrk="1" fontAlgn="auto" latinLnBrk="0" hangingPunc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500" b="1" spc="-150">
                <a:solidFill>
                  <a:srgbClr val="000000"/>
                </a:solidFill>
              </a:defRPr>
            </a:pPr>
            <a:r>
              <a:rPr kumimoji="0" sz="2813" b="1" i="0" u="none" strike="noStrike" kern="0" cap="none" spc="-75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宋体" panose="02010600030101010101" pitchFamily="2" charset="-122"/>
                <a:sym typeface="Helvetica Neue"/>
              </a:rPr>
              <a:t>最要紧的是</a:t>
            </a:r>
            <a:r>
              <a:rPr kumimoji="0" sz="2813" b="1" i="0" u="none" strike="noStrike" kern="0" cap="none" spc="-7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sz="2813" b="1" i="0" u="none" strike="noStrike" kern="0" cap="none" spc="-75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宋体" panose="02010600030101010101" pitchFamily="2" charset="-122"/>
                <a:sym typeface="Helvetica Neue"/>
              </a:rPr>
              <a:t>彼此切实相爱</a:t>
            </a:r>
            <a:endParaRPr kumimoji="0" sz="2813" b="1" i="0" u="none" strike="noStrike" kern="0" cap="none" spc="-7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Courier"/>
              <a:cs typeface="Courier"/>
              <a:sym typeface="Courier"/>
            </a:endParaRPr>
          </a:p>
          <a:p>
            <a:pPr marL="0" marR="0" lvl="0" indent="0" algn="ctr" defTabSz="1219169" rtl="0" eaLnBrk="1" fontAlgn="auto" latinLnBrk="0" hangingPunc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500" b="1" spc="-150">
                <a:solidFill>
                  <a:srgbClr val="000000"/>
                </a:solidFill>
              </a:defRPr>
            </a:pPr>
            <a:r>
              <a:rPr kumimoji="0" sz="2813" b="1" i="0" u="none" strike="noStrike" kern="0" cap="none" spc="-75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宋体" panose="02010600030101010101" pitchFamily="2" charset="-122"/>
                <a:sym typeface="Helvetica Neue"/>
              </a:rPr>
              <a:t>因为爱能遮掩</a:t>
            </a:r>
            <a:r>
              <a:rPr kumimoji="0" sz="2813" b="1" i="0" u="none" strike="noStrike" kern="0" cap="none" spc="-7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sz="2813" b="1" i="0" u="none" strike="noStrike" kern="0" cap="none" spc="-75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宋体" panose="02010600030101010101" pitchFamily="2" charset="-122"/>
                <a:sym typeface="Helvetica Neue"/>
              </a:rPr>
              <a:t>许多的罪</a:t>
            </a:r>
            <a:endParaRPr kumimoji="0" sz="2813" b="1" i="0" u="none" strike="noStrike" kern="0" cap="none" spc="-7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defTabSz="1219169" rtl="0" eaLnBrk="1" fontAlgn="auto" latinLnBrk="0" hangingPunc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500" b="1" spc="-150">
                <a:solidFill>
                  <a:srgbClr val="000000"/>
                </a:solidFill>
              </a:defRPr>
            </a:pPr>
            <a:r>
              <a:rPr kumimoji="0" sz="2813" b="1" i="0" u="none" strike="noStrike" kern="0" cap="none" spc="-75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宋体" panose="02010600030101010101" pitchFamily="2" charset="-122"/>
                <a:sym typeface="Helvetica Neue"/>
              </a:rPr>
              <a:t>因为爱能遮掩</a:t>
            </a:r>
            <a:r>
              <a:rPr kumimoji="0" sz="2813" b="1" i="0" u="none" strike="noStrike" kern="0" cap="none" spc="-7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sz="2813" b="1" i="0" u="none" strike="noStrike" kern="0" cap="none" spc="-75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宋体" panose="02010600030101010101" pitchFamily="2" charset="-122"/>
                <a:sym typeface="Helvetica Neue"/>
              </a:rPr>
              <a:t>许多的罪</a:t>
            </a:r>
            <a:endParaRPr kumimoji="0" sz="2813" b="1" i="0" u="none" strike="noStrike" kern="0" cap="none" spc="-7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ea typeface="宋体" panose="02010600030101010101" pitchFamily="2" charset="-122"/>
              <a:sym typeface="Helvetica Neue"/>
            </a:endParaRPr>
          </a:p>
          <a:p>
            <a:pPr marL="0" marR="0" lvl="0" indent="0" algn="ctr" defTabSz="1219169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500" b="1" spc="-150">
                <a:solidFill>
                  <a:srgbClr val="000000"/>
                </a:solidFill>
              </a:defRPr>
            </a:pPr>
            <a:endParaRPr kumimoji="0" sz="2813" b="1" i="0" u="none" strike="noStrike" kern="0" cap="none" spc="-7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defTabSz="1219169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1" spc="-112">
                <a:solidFill>
                  <a:srgbClr val="000000"/>
                </a:solidFill>
              </a:defRPr>
            </a:pPr>
            <a:endParaRPr kumimoji="0" sz="2100" b="1" i="0" u="none" strike="noStrike" kern="0" cap="none" spc="-56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defTabSz="1219169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1" spc="-112">
                <a:solidFill>
                  <a:srgbClr val="000000"/>
                </a:solidFill>
              </a:defRPr>
            </a:pPr>
            <a:r>
              <a:rPr kumimoji="0" sz="2100" b="1" i="0" u="none" strike="noStrike" kern="0" cap="none" spc="-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宋体" panose="02010600030101010101" pitchFamily="2" charset="-122"/>
                <a:sym typeface="Helvetica Neue"/>
              </a:rPr>
              <a:t>Above all, love each other deeply</a:t>
            </a:r>
          </a:p>
          <a:p>
            <a:pPr marL="0" marR="0" lvl="0" indent="0" algn="l" defTabSz="1219169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1" spc="-112">
                <a:solidFill>
                  <a:srgbClr val="000000"/>
                </a:solidFill>
              </a:defRPr>
            </a:pPr>
            <a:r>
              <a:rPr kumimoji="0" sz="2100" b="1" i="0" u="none" strike="noStrike" kern="0" cap="none" spc="-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宋体" panose="02010600030101010101" pitchFamily="2" charset="-122"/>
                <a:sym typeface="Helvetica Neue"/>
              </a:rPr>
              <a:t>Because love covers over a multitude of sins</a:t>
            </a:r>
          </a:p>
          <a:p>
            <a:pPr marL="0" marR="0" lvl="0" indent="0" algn="l" defTabSz="1219169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1" spc="-112">
                <a:solidFill>
                  <a:srgbClr val="000000"/>
                </a:solidFill>
              </a:defRPr>
            </a:pPr>
            <a:r>
              <a:rPr kumimoji="0" sz="2100" b="1" i="0" u="none" strike="noStrike" kern="0" cap="none" spc="-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宋体" panose="02010600030101010101" pitchFamily="2" charset="-122"/>
                <a:sym typeface="Helvetica Neue"/>
              </a:rPr>
              <a:t>Because love covers over a multitude of sins</a:t>
            </a:r>
          </a:p>
        </p:txBody>
      </p:sp>
      <p:sp>
        <p:nvSpPr>
          <p:cNvPr id="158" name="万物的结局近了 2/3"/>
          <p:cNvSpPr txBox="1"/>
          <p:nvPr/>
        </p:nvSpPr>
        <p:spPr>
          <a:xfrm>
            <a:off x="5187661" y="5453704"/>
            <a:ext cx="3464733" cy="355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marL="0" marR="0" lvl="0" indent="0" algn="l" defTabSz="309563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>
                <a:solidFill>
                  <a:srgbClr val="000000"/>
                </a:solidFill>
              </a:defRPr>
            </a:pPr>
            <a:r>
              <a:rPr kumimoji="0" sz="2063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宋体" panose="02010600030101010101" pitchFamily="2" charset="-122"/>
                <a:sym typeface="Helvetica Neue"/>
              </a:rPr>
              <a:t>万物的结局近了</a:t>
            </a:r>
            <a:r>
              <a:rPr kumimoji="0" sz="2063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2/3</a:t>
            </a:r>
          </a:p>
        </p:txBody>
      </p:sp>
    </p:spTree>
    <p:extLst>
      <p:ext uri="{BB962C8B-B14F-4D97-AF65-F5344CB8AC3E}">
        <p14:creationId xmlns:p14="http://schemas.microsoft.com/office/powerpoint/2010/main" val="3281648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我们要互相款待不发怨言…"/>
          <p:cNvSpPr txBox="1"/>
          <p:nvPr/>
        </p:nvSpPr>
        <p:spPr>
          <a:xfrm>
            <a:off x="1905000" y="1543167"/>
            <a:ext cx="6927527" cy="3119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9050" tIns="19050" rIns="19050" bIns="19050" anchor="ctr">
            <a:spAutoFit/>
          </a:bodyPr>
          <a:lstStyle/>
          <a:p>
            <a:pPr algn="ctr" defTabSz="1219169" eaLnBrk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 sz="7100" b="1" spc="-142">
                <a:solidFill>
                  <a:srgbClr val="000000"/>
                </a:solidFill>
              </a:defRPr>
            </a:pPr>
            <a:r>
              <a:rPr sz="2800" b="1" kern="0" spc="-71" dirty="0" err="1">
                <a:solidFill>
                  <a:srgbClr val="000000"/>
                </a:solidFill>
                <a:latin typeface="Helvetica Neue"/>
                <a:sym typeface="Helvetica Neue"/>
              </a:rPr>
              <a:t>我们要互相款待不发怨言</a:t>
            </a:r>
            <a:endParaRPr sz="2800" b="1" kern="0" spc="-7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 sz="7100" b="1" spc="-142">
                <a:solidFill>
                  <a:srgbClr val="000000"/>
                </a:solidFill>
              </a:defRPr>
            </a:pPr>
            <a:r>
              <a:rPr sz="2800" b="1" kern="0" spc="-71" dirty="0" err="1">
                <a:solidFill>
                  <a:srgbClr val="000000"/>
                </a:solidFill>
                <a:latin typeface="Helvetica Neue"/>
                <a:sym typeface="Helvetica Neue"/>
              </a:rPr>
              <a:t>各人要照所得的恩赐彼此服事</a:t>
            </a:r>
            <a:r>
              <a:rPr sz="2800" b="1" kern="0" spc="-7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800" b="1" kern="0" spc="-7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 sz="7100" b="1" spc="-142">
                <a:solidFill>
                  <a:srgbClr val="000000"/>
                </a:solidFill>
              </a:defRPr>
            </a:pPr>
            <a:r>
              <a:rPr sz="2800" b="1" kern="0" spc="-71" dirty="0" err="1">
                <a:solidFill>
                  <a:srgbClr val="000000"/>
                </a:solidFill>
                <a:latin typeface="Helvetica Neue"/>
                <a:sym typeface="Helvetica Neue"/>
              </a:rPr>
              <a:t>做神百般恩赐的好管家</a:t>
            </a:r>
            <a:endParaRPr sz="2800" b="1" kern="0" spc="-7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 sz="7100" b="1" spc="-142">
                <a:solidFill>
                  <a:srgbClr val="000000"/>
                </a:solidFill>
              </a:defRPr>
            </a:pPr>
            <a:r>
              <a:rPr sz="2800" b="1" kern="0" spc="-71" dirty="0" err="1">
                <a:solidFill>
                  <a:srgbClr val="000000"/>
                </a:solidFill>
                <a:latin typeface="Helvetica Neue"/>
                <a:sym typeface="Helvetica Neue"/>
              </a:rPr>
              <a:t>做神百般恩赐的好管家</a:t>
            </a:r>
            <a:endParaRPr sz="2800" b="1" kern="0" spc="-7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200" b="1" spc="-84">
                <a:solidFill>
                  <a:srgbClr val="000000"/>
                </a:solidFill>
              </a:defRPr>
            </a:pPr>
            <a:endParaRPr sz="1575" b="1" kern="0" spc="-42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200" b="1" spc="-84">
                <a:solidFill>
                  <a:srgbClr val="000000"/>
                </a:solidFill>
              </a:defRPr>
            </a:pPr>
            <a:r>
              <a:rPr sz="1700" b="1" kern="0" spc="-42" dirty="0">
                <a:solidFill>
                  <a:srgbClr val="000000"/>
                </a:solidFill>
                <a:cs typeface="Arial" panose="020B0604020202020204" pitchFamily="34" charset="0"/>
                <a:sym typeface="Helvetica Neue"/>
              </a:rPr>
              <a:t>Offer hospitality to one another without grumbling</a:t>
            </a:r>
          </a:p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200" b="1" spc="-84">
                <a:solidFill>
                  <a:srgbClr val="000000"/>
                </a:solidFill>
              </a:defRPr>
            </a:pPr>
            <a:r>
              <a:rPr sz="1700" b="1" kern="0" spc="-42" dirty="0">
                <a:solidFill>
                  <a:srgbClr val="000000"/>
                </a:solidFill>
                <a:cs typeface="Arial" panose="020B0604020202020204" pitchFamily="34" charset="0"/>
                <a:sym typeface="Helvetica Neue"/>
              </a:rPr>
              <a:t>Each of you should use whatever gift you have received to serve others</a:t>
            </a:r>
          </a:p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200" b="1" spc="-84">
                <a:solidFill>
                  <a:srgbClr val="000000"/>
                </a:solidFill>
              </a:defRPr>
            </a:pPr>
            <a:r>
              <a:rPr sz="1700" b="1" kern="0" spc="-42" dirty="0">
                <a:solidFill>
                  <a:srgbClr val="000000"/>
                </a:solidFill>
                <a:cs typeface="Arial" panose="020B0604020202020204" pitchFamily="34" charset="0"/>
                <a:sym typeface="Helvetica Neue"/>
              </a:rPr>
              <a:t>As faithful stewards of God’s grace in its various forms</a:t>
            </a:r>
          </a:p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200" b="1" spc="-84">
                <a:solidFill>
                  <a:srgbClr val="000000"/>
                </a:solidFill>
              </a:defRPr>
            </a:pPr>
            <a:r>
              <a:rPr sz="1700" b="1" kern="0" spc="-42" dirty="0">
                <a:solidFill>
                  <a:srgbClr val="000000"/>
                </a:solidFill>
                <a:cs typeface="Arial" panose="020B0604020202020204" pitchFamily="34" charset="0"/>
                <a:sym typeface="Helvetica Neue"/>
              </a:rPr>
              <a:t>As faithful stewards of God’s grace in its various forms</a:t>
            </a:r>
          </a:p>
        </p:txBody>
      </p:sp>
      <p:sp>
        <p:nvSpPr>
          <p:cNvPr id="161" name="万物的结局近了 3/3"/>
          <p:cNvSpPr txBox="1"/>
          <p:nvPr/>
        </p:nvSpPr>
        <p:spPr>
          <a:xfrm>
            <a:off x="5187661" y="5453704"/>
            <a:ext cx="3464733" cy="355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defTabSz="309563" eaLnBrk="1" fontAlgn="auto">
              <a:spcBef>
                <a:spcPts val="0"/>
              </a:spcBef>
              <a:spcAft>
                <a:spcPts val="0"/>
              </a:spcAft>
              <a:defRPr sz="5500" b="1">
                <a:solidFill>
                  <a:srgbClr val="000000"/>
                </a:solidFill>
              </a:defRPr>
            </a:pPr>
            <a:r>
              <a:rPr sz="2063" b="1" kern="0">
                <a:solidFill>
                  <a:srgbClr val="000000"/>
                </a:solidFill>
                <a:latin typeface="Helvetica Neue"/>
                <a:sym typeface="Helvetica Neue"/>
              </a:rPr>
              <a:t>万物的结局近了</a:t>
            </a:r>
            <a:r>
              <a:rPr sz="2063" b="1" ker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3/3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万物的结局近了…"/>
          <p:cNvSpPr txBox="1"/>
          <p:nvPr/>
        </p:nvSpPr>
        <p:spPr>
          <a:xfrm>
            <a:off x="2873338" y="1394739"/>
            <a:ext cx="5587904" cy="2896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0000" b="1" spc="-200">
                <a:solidFill>
                  <a:srgbClr val="000000"/>
                </a:solidFill>
              </a:defRPr>
            </a:pPr>
            <a:r>
              <a:rPr sz="3750" b="1" kern="0" spc="-100">
                <a:solidFill>
                  <a:srgbClr val="000000"/>
                </a:solidFill>
                <a:latin typeface="Helvetica Neue"/>
                <a:sym typeface="Helvetica Neue"/>
              </a:rPr>
              <a:t>万物的结局近了</a:t>
            </a:r>
            <a:r>
              <a:rPr sz="3750" b="1" kern="0" spc="-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750" b="1" kern="0" spc="-10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0000" b="1" spc="-200">
                <a:solidFill>
                  <a:srgbClr val="000000"/>
                </a:solidFill>
              </a:defRPr>
            </a:pPr>
            <a:r>
              <a:rPr sz="3750" b="1" kern="0" spc="-100">
                <a:solidFill>
                  <a:srgbClr val="000000"/>
                </a:solidFill>
                <a:latin typeface="Helvetica Neue"/>
                <a:sym typeface="Helvetica Neue"/>
              </a:rPr>
              <a:t>所以我们要</a:t>
            </a:r>
            <a:r>
              <a:rPr sz="3750" b="1" kern="0" spc="-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750" b="1" kern="0" spc="-100">
                <a:solidFill>
                  <a:srgbClr val="000000"/>
                </a:solidFill>
                <a:latin typeface="Helvetica Neue"/>
                <a:sym typeface="Helvetica Neue"/>
              </a:rPr>
              <a:t>谨慎自守</a:t>
            </a:r>
          </a:p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0000" b="1" spc="-200">
                <a:solidFill>
                  <a:srgbClr val="000000"/>
                </a:solidFill>
              </a:defRPr>
            </a:pPr>
            <a:r>
              <a:rPr sz="3750" b="1" kern="0" spc="-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750" b="1" kern="0" spc="-100">
                <a:solidFill>
                  <a:srgbClr val="000000"/>
                </a:solidFill>
                <a:latin typeface="Helvetica Neue"/>
                <a:sym typeface="Helvetica Neue"/>
              </a:rPr>
              <a:t>警醒祷告</a:t>
            </a:r>
          </a:p>
          <a:p>
            <a:pPr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0000" b="1" spc="-200">
                <a:solidFill>
                  <a:srgbClr val="000000"/>
                </a:solidFill>
              </a:defRPr>
            </a:pPr>
            <a:endParaRPr sz="3750" b="1" kern="0" spc="-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7300" b="1" spc="-145">
                <a:solidFill>
                  <a:srgbClr val="000000"/>
                </a:solidFill>
              </a:defRPr>
            </a:pPr>
            <a:r>
              <a:rPr sz="2738" b="1" kern="0" spc="-73">
                <a:solidFill>
                  <a:srgbClr val="000000"/>
                </a:solidFill>
                <a:latin typeface="Helvetica Neue"/>
                <a:sym typeface="Helvetica Neue"/>
              </a:rPr>
              <a:t>The end of all things is near</a:t>
            </a:r>
          </a:p>
          <a:p>
            <a:pPr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7300" b="1" spc="-145">
                <a:solidFill>
                  <a:srgbClr val="000000"/>
                </a:solidFill>
              </a:defRPr>
            </a:pPr>
            <a:r>
              <a:rPr sz="2738" b="1" kern="0" spc="-73">
                <a:solidFill>
                  <a:srgbClr val="000000"/>
                </a:solidFill>
                <a:latin typeface="Helvetica Neue"/>
                <a:sym typeface="Helvetica Neue"/>
              </a:rPr>
              <a:t>Therefore be alert and of sober mind so that you may pray</a:t>
            </a:r>
          </a:p>
        </p:txBody>
      </p:sp>
      <p:sp>
        <p:nvSpPr>
          <p:cNvPr id="164" name="万物的结局近了 1/3"/>
          <p:cNvSpPr txBox="1"/>
          <p:nvPr/>
        </p:nvSpPr>
        <p:spPr>
          <a:xfrm>
            <a:off x="5187661" y="5453704"/>
            <a:ext cx="3464733" cy="355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defTabSz="309563" eaLnBrk="1" fontAlgn="auto">
              <a:spcBef>
                <a:spcPts val="0"/>
              </a:spcBef>
              <a:spcAft>
                <a:spcPts val="0"/>
              </a:spcAft>
              <a:defRPr sz="5500" b="1">
                <a:solidFill>
                  <a:srgbClr val="000000"/>
                </a:solidFill>
              </a:defRPr>
            </a:pPr>
            <a:r>
              <a:rPr sz="2063" b="1" kern="0">
                <a:solidFill>
                  <a:srgbClr val="000000"/>
                </a:solidFill>
                <a:latin typeface="Helvetica Neue"/>
                <a:sym typeface="Helvetica Neue"/>
              </a:rPr>
              <a:t>万物的结局近了</a:t>
            </a:r>
            <a:r>
              <a:rPr sz="2063" b="1" ker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1/3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最要紧的是 彼此切实相爱…"/>
          <p:cNvSpPr txBox="1"/>
          <p:nvPr/>
        </p:nvSpPr>
        <p:spPr>
          <a:xfrm>
            <a:off x="2984724" y="1794265"/>
            <a:ext cx="5587903" cy="2765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algn="ctr" defTabSz="1219169" eaLnBrk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 sz="7500" b="1" spc="-150">
                <a:solidFill>
                  <a:srgbClr val="000000"/>
                </a:solidFill>
              </a:defRPr>
            </a:pPr>
            <a:r>
              <a:rPr sz="2813" b="1" kern="0" spc="-75" dirty="0" err="1">
                <a:solidFill>
                  <a:srgbClr val="000000"/>
                </a:solidFill>
                <a:latin typeface="Helvetica Neue"/>
                <a:sym typeface="Helvetica Neue"/>
              </a:rPr>
              <a:t>最要紧的是</a:t>
            </a:r>
            <a:r>
              <a:rPr sz="2813" b="1" kern="0" spc="-75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13" b="1" kern="0" spc="-75" dirty="0" err="1">
                <a:solidFill>
                  <a:srgbClr val="000000"/>
                </a:solidFill>
                <a:latin typeface="Helvetica Neue"/>
                <a:sym typeface="Helvetica Neue"/>
              </a:rPr>
              <a:t>彼此切实相爱</a:t>
            </a:r>
            <a:endParaRPr sz="2813" b="1" kern="0" spc="-75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 sz="7500" b="1" spc="-150">
                <a:solidFill>
                  <a:srgbClr val="000000"/>
                </a:solidFill>
              </a:defRPr>
            </a:pPr>
            <a:r>
              <a:rPr sz="2813" b="1" kern="0" spc="-75" dirty="0" err="1">
                <a:solidFill>
                  <a:srgbClr val="000000"/>
                </a:solidFill>
                <a:latin typeface="Helvetica Neue"/>
                <a:sym typeface="Helvetica Neue"/>
              </a:rPr>
              <a:t>因为爱能遮掩</a:t>
            </a:r>
            <a:r>
              <a:rPr sz="2813" b="1" kern="0" spc="-75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13" b="1" kern="0" spc="-75" dirty="0" err="1">
                <a:solidFill>
                  <a:srgbClr val="000000"/>
                </a:solidFill>
                <a:latin typeface="Helvetica Neue"/>
                <a:sym typeface="Helvetica Neue"/>
              </a:rPr>
              <a:t>许多的罪</a:t>
            </a:r>
            <a:endParaRPr sz="2813" b="1" kern="0" spc="-75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 sz="7500" b="1" spc="-150">
                <a:solidFill>
                  <a:srgbClr val="000000"/>
                </a:solidFill>
              </a:defRPr>
            </a:pPr>
            <a:r>
              <a:rPr sz="2813" b="1" kern="0" spc="-75" dirty="0" err="1">
                <a:solidFill>
                  <a:srgbClr val="000000"/>
                </a:solidFill>
                <a:latin typeface="Helvetica Neue"/>
                <a:sym typeface="Helvetica Neue"/>
              </a:rPr>
              <a:t>因为爱能遮掩</a:t>
            </a:r>
            <a:r>
              <a:rPr sz="2813" b="1" kern="0" spc="-75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13" b="1" kern="0" spc="-75" dirty="0" err="1">
                <a:solidFill>
                  <a:srgbClr val="000000"/>
                </a:solidFill>
                <a:latin typeface="Helvetica Neue"/>
                <a:sym typeface="Helvetica Neue"/>
              </a:rPr>
              <a:t>许多的罪</a:t>
            </a:r>
            <a:endParaRPr sz="2813" b="1" kern="0" spc="-75" dirty="0">
              <a:solidFill>
                <a:srgbClr val="000000"/>
              </a:solidFill>
              <a:latin typeface="Helvetica Neue"/>
              <a:sym typeface="Helvetica Neue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7500" b="1" spc="-150">
                <a:solidFill>
                  <a:srgbClr val="000000"/>
                </a:solidFill>
              </a:defRPr>
            </a:pPr>
            <a:endParaRPr sz="2813" b="1" kern="0" spc="-75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5600" b="1" spc="-112">
                <a:solidFill>
                  <a:srgbClr val="000000"/>
                </a:solidFill>
              </a:defRPr>
            </a:pPr>
            <a:endParaRPr sz="2100" b="1" kern="0" spc="-56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5600" b="1" spc="-112">
                <a:solidFill>
                  <a:srgbClr val="000000"/>
                </a:solidFill>
              </a:defRPr>
            </a:pPr>
            <a:r>
              <a:rPr sz="2100" b="1" kern="0" spc="-56" dirty="0">
                <a:solidFill>
                  <a:srgbClr val="000000"/>
                </a:solidFill>
                <a:latin typeface="Helvetica Neue"/>
                <a:sym typeface="Helvetica Neue"/>
              </a:rPr>
              <a:t>Above all, love each other deeply</a:t>
            </a:r>
          </a:p>
          <a:p>
            <a:pPr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5600" b="1" spc="-112">
                <a:solidFill>
                  <a:srgbClr val="000000"/>
                </a:solidFill>
              </a:defRPr>
            </a:pPr>
            <a:r>
              <a:rPr sz="2100" b="1" kern="0" spc="-56" dirty="0">
                <a:solidFill>
                  <a:srgbClr val="000000"/>
                </a:solidFill>
                <a:latin typeface="Helvetica Neue"/>
                <a:sym typeface="Helvetica Neue"/>
              </a:rPr>
              <a:t>Because love covers over a multitude of sins</a:t>
            </a:r>
          </a:p>
          <a:p>
            <a:pPr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5600" b="1" spc="-112">
                <a:solidFill>
                  <a:srgbClr val="000000"/>
                </a:solidFill>
              </a:defRPr>
            </a:pPr>
            <a:r>
              <a:rPr sz="2100" b="1" kern="0" spc="-56" dirty="0">
                <a:solidFill>
                  <a:srgbClr val="000000"/>
                </a:solidFill>
                <a:latin typeface="Helvetica Neue"/>
                <a:sym typeface="Helvetica Neue"/>
              </a:rPr>
              <a:t>Because love covers over a multitude of sins</a:t>
            </a:r>
          </a:p>
        </p:txBody>
      </p:sp>
      <p:sp>
        <p:nvSpPr>
          <p:cNvPr id="167" name="万物的结局近了 2/3"/>
          <p:cNvSpPr txBox="1"/>
          <p:nvPr/>
        </p:nvSpPr>
        <p:spPr>
          <a:xfrm>
            <a:off x="5187661" y="5453704"/>
            <a:ext cx="3464733" cy="355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defTabSz="309563" eaLnBrk="1" fontAlgn="auto">
              <a:spcBef>
                <a:spcPts val="0"/>
              </a:spcBef>
              <a:spcAft>
                <a:spcPts val="0"/>
              </a:spcAft>
              <a:defRPr sz="5500" b="1">
                <a:solidFill>
                  <a:srgbClr val="000000"/>
                </a:solidFill>
              </a:defRPr>
            </a:pPr>
            <a:r>
              <a:rPr sz="2063" b="1" kern="0">
                <a:solidFill>
                  <a:srgbClr val="000000"/>
                </a:solidFill>
                <a:latin typeface="Helvetica Neue"/>
                <a:sym typeface="Helvetica Neue"/>
              </a:rPr>
              <a:t>万物的结局近了</a:t>
            </a:r>
            <a:r>
              <a:rPr sz="2063" b="1" ker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2/3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我们要互相款待不发怨言…"/>
          <p:cNvSpPr txBox="1"/>
          <p:nvPr/>
        </p:nvSpPr>
        <p:spPr>
          <a:xfrm>
            <a:off x="2743200" y="1048365"/>
            <a:ext cx="6107702" cy="29749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algn="ctr" defTabSz="1219169" eaLnBrk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 sz="7100" b="1" spc="-142">
                <a:solidFill>
                  <a:srgbClr val="000000"/>
                </a:solidFill>
              </a:defRPr>
            </a:pPr>
            <a:r>
              <a:rPr sz="2663" b="1" kern="0" spc="-71" dirty="0" err="1">
                <a:solidFill>
                  <a:srgbClr val="000000"/>
                </a:solidFill>
                <a:latin typeface="Helvetica Neue"/>
                <a:sym typeface="Helvetica Neue"/>
              </a:rPr>
              <a:t>我们要互相款待不发怨言</a:t>
            </a:r>
            <a:endParaRPr sz="2663" b="1" kern="0" spc="-7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 sz="7100" b="1" spc="-142">
                <a:solidFill>
                  <a:srgbClr val="000000"/>
                </a:solidFill>
              </a:defRPr>
            </a:pPr>
            <a:r>
              <a:rPr sz="2663" b="1" kern="0" spc="-71" dirty="0" err="1">
                <a:solidFill>
                  <a:srgbClr val="000000"/>
                </a:solidFill>
                <a:latin typeface="Helvetica Neue"/>
                <a:sym typeface="Helvetica Neue"/>
              </a:rPr>
              <a:t>各人要照所得的恩赐彼此服事</a:t>
            </a:r>
            <a:r>
              <a:rPr sz="2663" b="1" kern="0" spc="-7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663" b="1" kern="0" spc="-7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 sz="7100" b="1" spc="-142">
                <a:solidFill>
                  <a:srgbClr val="000000"/>
                </a:solidFill>
              </a:defRPr>
            </a:pPr>
            <a:r>
              <a:rPr sz="2663" b="1" kern="0" spc="-71" dirty="0" err="1">
                <a:solidFill>
                  <a:srgbClr val="000000"/>
                </a:solidFill>
                <a:latin typeface="Helvetica Neue"/>
                <a:sym typeface="Helvetica Neue"/>
              </a:rPr>
              <a:t>做神百般恩赐的好管家</a:t>
            </a:r>
            <a:endParaRPr sz="2663" b="1" kern="0" spc="-7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 sz="7100" b="1" spc="-142">
                <a:solidFill>
                  <a:srgbClr val="000000"/>
                </a:solidFill>
              </a:defRPr>
            </a:pPr>
            <a:r>
              <a:rPr sz="2663" b="1" kern="0" spc="-71" dirty="0" err="1">
                <a:solidFill>
                  <a:srgbClr val="000000"/>
                </a:solidFill>
                <a:latin typeface="Helvetica Neue"/>
                <a:sym typeface="Helvetica Neue"/>
              </a:rPr>
              <a:t>做神百般恩赐的好管家</a:t>
            </a:r>
            <a:endParaRPr sz="2663" b="1" kern="0" spc="-7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200" b="1" spc="-84">
                <a:solidFill>
                  <a:srgbClr val="000000"/>
                </a:solidFill>
              </a:defRPr>
            </a:pPr>
            <a:endParaRPr sz="1575" b="1" kern="0" spc="-42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200" b="1" spc="-84">
                <a:solidFill>
                  <a:srgbClr val="000000"/>
                </a:solidFill>
              </a:defRPr>
            </a:pPr>
            <a:r>
              <a:rPr sz="1575" b="1" kern="0" spc="-42" dirty="0">
                <a:solidFill>
                  <a:srgbClr val="000000"/>
                </a:solidFill>
                <a:latin typeface="Helvetica Neue"/>
                <a:sym typeface="Helvetica Neue"/>
              </a:rPr>
              <a:t>Offer hospitality to one another without grumbling</a:t>
            </a:r>
          </a:p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200" b="1" spc="-84">
                <a:solidFill>
                  <a:srgbClr val="000000"/>
                </a:solidFill>
              </a:defRPr>
            </a:pPr>
            <a:r>
              <a:rPr sz="1575" b="1" kern="0" spc="-42" dirty="0">
                <a:solidFill>
                  <a:srgbClr val="000000"/>
                </a:solidFill>
                <a:latin typeface="Helvetica Neue"/>
                <a:sym typeface="Helvetica Neue"/>
              </a:rPr>
              <a:t>Each of you should use whatever gift you have received to serve others</a:t>
            </a:r>
          </a:p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200" b="1" spc="-84">
                <a:solidFill>
                  <a:srgbClr val="000000"/>
                </a:solidFill>
              </a:defRPr>
            </a:pPr>
            <a:r>
              <a:rPr sz="1575" b="1" kern="0" spc="-42" dirty="0">
                <a:solidFill>
                  <a:srgbClr val="000000"/>
                </a:solidFill>
                <a:latin typeface="Helvetica Neue"/>
                <a:sym typeface="Helvetica Neue"/>
              </a:rPr>
              <a:t>As faithful stewards of God’s grace in its various forms</a:t>
            </a:r>
          </a:p>
          <a:p>
            <a:pPr algn="ctr" defTabSz="1219169" eaLnBrk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200" b="1" spc="-84">
                <a:solidFill>
                  <a:srgbClr val="000000"/>
                </a:solidFill>
              </a:defRPr>
            </a:pPr>
            <a:r>
              <a:rPr sz="1575" b="1" kern="0" spc="-42" dirty="0">
                <a:solidFill>
                  <a:srgbClr val="000000"/>
                </a:solidFill>
                <a:latin typeface="Helvetica Neue"/>
                <a:sym typeface="Helvetica Neue"/>
              </a:rPr>
              <a:t>As faithful stewards of God’s grace in its various forms</a:t>
            </a:r>
          </a:p>
        </p:txBody>
      </p:sp>
      <p:sp>
        <p:nvSpPr>
          <p:cNvPr id="170" name="万物的结局近了 3/3"/>
          <p:cNvSpPr txBox="1"/>
          <p:nvPr/>
        </p:nvSpPr>
        <p:spPr>
          <a:xfrm>
            <a:off x="5187661" y="5453704"/>
            <a:ext cx="3464733" cy="355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defTabSz="309563" eaLnBrk="1" fontAlgn="auto">
              <a:spcBef>
                <a:spcPts val="0"/>
              </a:spcBef>
              <a:spcAft>
                <a:spcPts val="0"/>
              </a:spcAft>
              <a:defRPr sz="5500" b="1">
                <a:solidFill>
                  <a:srgbClr val="000000"/>
                </a:solidFill>
              </a:defRPr>
            </a:pPr>
            <a:r>
              <a:rPr sz="2063" b="1" kern="0">
                <a:solidFill>
                  <a:srgbClr val="000000"/>
                </a:solidFill>
                <a:latin typeface="Helvetica Neue"/>
                <a:sym typeface="Helvetica Neue"/>
              </a:rPr>
              <a:t>万物的结局近了</a:t>
            </a:r>
            <a:r>
              <a:rPr sz="2063" b="1" ker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3/3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2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</TotalTime>
  <Words>273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22_BasicWhite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wangps</cp:lastModifiedBy>
  <cp:revision>293</cp:revision>
  <cp:lastPrinted>1601-01-01T00:00:00Z</cp:lastPrinted>
  <dcterms:created xsi:type="dcterms:W3CDTF">1601-01-01T00:00:00Z</dcterms:created>
  <dcterms:modified xsi:type="dcterms:W3CDTF">2021-01-31T22:15:10Z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